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2"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E94C5C1-6EDC-4B38-8770-44A423080088}" type="datetimeFigureOut">
              <a:rPr lang="en-US" smtClean="0"/>
              <a:t>2/28/13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93B2311-ED71-4765-BEAB-49CF4B2288BE}"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94C5C1-6EDC-4B38-8770-44A423080088}" type="datetimeFigureOut">
              <a:rPr lang="en-US" smtClean="0"/>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3B2311-ED71-4765-BEAB-49CF4B2288BE}"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94C5C1-6EDC-4B38-8770-44A423080088}" type="datetimeFigureOut">
              <a:rPr lang="en-US" smtClean="0"/>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3B2311-ED71-4765-BEAB-49CF4B2288BE}"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94C5C1-6EDC-4B38-8770-44A423080088}" type="datetimeFigureOut">
              <a:rPr lang="en-US" smtClean="0"/>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3B2311-ED71-4765-BEAB-49CF4B2288BE}"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94C5C1-6EDC-4B38-8770-44A423080088}" type="datetimeFigureOut">
              <a:rPr lang="en-US" smtClean="0"/>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93B2311-ED71-4765-BEAB-49CF4B2288B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ransition xmlns:p14="http://schemas.microsoft.com/office/powerpoint/2010/mai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94C5C1-6EDC-4B38-8770-44A423080088}" type="datetimeFigureOut">
              <a:rPr lang="en-US" smtClean="0"/>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3B2311-ED71-4765-BEAB-49CF4B2288BE}"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94C5C1-6EDC-4B38-8770-44A423080088}" type="datetimeFigureOut">
              <a:rPr lang="en-US" smtClean="0"/>
              <a:t>2/28/13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3B2311-ED71-4765-BEAB-49CF4B2288BE}"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94C5C1-6EDC-4B38-8770-44A423080088}" type="datetimeFigureOut">
              <a:rPr lang="en-US" smtClean="0"/>
              <a:t>2/28/13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3B2311-ED71-4765-BEAB-49CF4B2288BE}"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94C5C1-6EDC-4B38-8770-44A423080088}" type="datetimeFigureOut">
              <a:rPr lang="en-US" smtClean="0"/>
              <a:t>2/28/13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3B2311-ED71-4765-BEAB-49CF4B2288BE}"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94C5C1-6EDC-4B38-8770-44A423080088}" type="datetimeFigureOut">
              <a:rPr lang="en-US" smtClean="0"/>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3B2311-ED71-4765-BEAB-49CF4B2288BE}" type="slidenum">
              <a:rPr lang="en-US" smtClean="0"/>
              <a:t>‹#›</a:t>
            </a:fld>
            <a:endParaRPr lang="en-US"/>
          </a:p>
        </p:txBody>
      </p:sp>
    </p:spTree>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94C5C1-6EDC-4B38-8770-44A423080088}" type="datetimeFigureOut">
              <a:rPr lang="en-US" smtClean="0"/>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3B2311-ED71-4765-BEAB-49CF4B2288BE}" type="slidenum">
              <a:rPr lang="en-US" smtClean="0"/>
              <a:t>‹#›</a:t>
            </a:fld>
            <a:endParaRPr lang="en-US"/>
          </a:p>
        </p:txBody>
      </p:sp>
    </p:spTree>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E94C5C1-6EDC-4B38-8770-44A423080088}" type="datetimeFigureOut">
              <a:rPr lang="en-US" smtClean="0"/>
              <a:t>2/28/13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93B2311-ED71-4765-BEAB-49CF4B2288B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xmlns:p14="http://schemas.microsoft.com/office/powerpoint/2010/main" spd="slow">
    <p:fade/>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1371600"/>
            <a:ext cx="8229600" cy="1828800"/>
          </a:xfrm>
        </p:spPr>
        <p:txBody>
          <a:bodyPr/>
          <a:lstStyle/>
          <a:p>
            <a:r>
              <a:rPr lang="en-US" dirty="0" smtClean="0"/>
              <a:t>INDENTURED SERVANTS</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Maddy</a:t>
            </a:r>
            <a:r>
              <a:rPr lang="en-US" dirty="0" smtClean="0"/>
              <a:t> Gillespie</a:t>
            </a:r>
            <a:endParaRPr lang="en-US" dirty="0"/>
          </a:p>
        </p:txBody>
      </p:sp>
    </p:spTree>
    <p:extLst>
      <p:ext uri="{BB962C8B-B14F-4D97-AF65-F5344CB8AC3E}">
        <p14:creationId xmlns:p14="http://schemas.microsoft.com/office/powerpoint/2010/main" val="278970444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an Indentured Servant?</a:t>
            </a:r>
            <a:endParaRPr lang="en-US" dirty="0"/>
          </a:p>
        </p:txBody>
      </p:sp>
      <p:sp>
        <p:nvSpPr>
          <p:cNvPr id="3" name="Content Placeholder 2"/>
          <p:cNvSpPr>
            <a:spLocks noGrp="1"/>
          </p:cNvSpPr>
          <p:nvPr>
            <p:ph idx="1"/>
          </p:nvPr>
        </p:nvSpPr>
        <p:spPr/>
        <p:txBody>
          <a:bodyPr/>
          <a:lstStyle/>
          <a:p>
            <a:r>
              <a:rPr lang="en-US" dirty="0" smtClean="0"/>
              <a:t>An Indentured Servant was a person who was placed under a specified time period to work. They generally worked for seven years. Unlike slaves, they mostly had a guaranteed freedom.  If they fulfilled their term they earned “freedom dues.” This included clothes, tools, livestock, corn, and tobacco. If they were lucky they sometimes got land.</a:t>
            </a:r>
            <a:endParaRPr lang="en-US" dirty="0"/>
          </a:p>
        </p:txBody>
      </p:sp>
    </p:spTree>
    <p:extLst>
      <p:ext uri="{BB962C8B-B14F-4D97-AF65-F5344CB8AC3E}">
        <p14:creationId xmlns:p14="http://schemas.microsoft.com/office/powerpoint/2010/main" val="327596098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significance of Indentured Servants to New England</a:t>
            </a:r>
            <a:endParaRPr lang="en-US" dirty="0"/>
          </a:p>
        </p:txBody>
      </p:sp>
      <p:sp>
        <p:nvSpPr>
          <p:cNvPr id="3" name="Content Placeholder 2"/>
          <p:cNvSpPr>
            <a:spLocks noGrp="1"/>
          </p:cNvSpPr>
          <p:nvPr>
            <p:ph idx="1"/>
          </p:nvPr>
        </p:nvSpPr>
        <p:spPr/>
        <p:txBody>
          <a:bodyPr>
            <a:normAutofit lnSpcReduction="10000"/>
          </a:bodyPr>
          <a:lstStyle/>
          <a:p>
            <a:r>
              <a:rPr lang="en-US" dirty="0" smtClean="0"/>
              <a:t>America seemed to offer more chances for advancement and enlightenment, something unavailable in England. </a:t>
            </a:r>
          </a:p>
          <a:p>
            <a:r>
              <a:rPr lang="en-US" dirty="0" smtClean="0"/>
              <a:t>They were helpful when cash crops rolled around. There was a labor demand when the plantations system was introduced and when cash crops became more popular. The slaves and Indentured Servants were the first to turn to and their labor helped boost the economy.</a:t>
            </a:r>
          </a:p>
          <a:p>
            <a:r>
              <a:rPr lang="en-US" dirty="0" smtClean="0"/>
              <a:t>Many people who came to the New World were Indentured Servants</a:t>
            </a:r>
            <a:endParaRPr lang="en-US" dirty="0"/>
          </a:p>
        </p:txBody>
      </p:sp>
    </p:spTree>
    <p:extLst>
      <p:ext uri="{BB962C8B-B14F-4D97-AF65-F5344CB8AC3E}">
        <p14:creationId xmlns:p14="http://schemas.microsoft.com/office/powerpoint/2010/main" val="40336405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were the conditions of the Indentured Servants?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Indentured Servants were living in slave conditions but weren’t considered slaves. They typically had six day work weeks, ten to fourteen hour days, in hot conditions. They were bought and sold and received similar punishments</a:t>
            </a:r>
          </a:p>
          <a:p>
            <a:r>
              <a:rPr lang="en-US" dirty="0" smtClean="0"/>
              <a:t>When Indentured Servants first arrived to their owner, it would often be in a part of the world they were unfamiliar with. They had to be “seasoned.” To be seasoned meant that they had to build up their immune system to the new disease. They would have to try to survive the new exposure – most didn’t survive long enough to get the reward of freedom.</a:t>
            </a:r>
          </a:p>
          <a:p>
            <a:r>
              <a:rPr lang="en-US" dirty="0" smtClean="0"/>
              <a:t>The owners (masters) of these servants were to supply with sufficient food, clothing, shelter, and there was no excessive abuse allowed.</a:t>
            </a:r>
          </a:p>
        </p:txBody>
      </p:sp>
    </p:spTree>
    <p:extLst>
      <p:ext uri="{BB962C8B-B14F-4D97-AF65-F5344CB8AC3E}">
        <p14:creationId xmlns:p14="http://schemas.microsoft.com/office/powerpoint/2010/main" val="370954016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pic>
        <p:nvPicPr>
          <p:cNvPr id="1026" name="Picture 2" descr="http://t3.gstatic.com/images?q=tbn:ANd9GcQS9jILIjBV2kmQtKZAbq5ebF3hOST_OHVmLNXv67YM6PPps5CgHQ"/>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3676" b="3676"/>
          <a:stretch>
            <a:fillRect/>
          </a:stretch>
        </p:blipFill>
        <p:spPr bwMode="auto">
          <a:xfrm>
            <a:off x="1600200" y="1143000"/>
            <a:ext cx="6229350" cy="44989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data:image/jpeg;base64,/9j/4AAQSkZJRgABAQAAAQABAAD/2wCEAAkGBhQSERUUExQWFRQWGBoaGBcYGBkcHRoeHBobGBwXHRoZHCYeGhojGhwcHy8gIygpLCwsGh8xNTAqNSYrLCoBCQoKDgwOGg8PGiwkHyQsLCksLCwsMiwsLCwsLCwsLCwsLCwsLCwsLCwsLCwsLCwsLCwsLCwsLCwsLCwsLCwsLP/AABEIAP4AxgMBIgACEQEDEQH/xAAbAAACAwEBAQAAAAAAAAAAAAADBAACBQEGB//EAEQQAAECBQIDBgMGBAQFAwUAAAECEQADEiExBEEiUWEFEzJxgZEjobEGFELB0fBSYtLhFTNygiSSosLxU4OyBzRDY3P/xAAaAQADAQEBAQAAAAAAAAAAAAAAAQIDBQQG/8QAMREAAgIABAQDCAICAwAAAAAAAAECEQMSIfAEMUFREyJhFFJxgaGx4fEFwTIzI5HR/9oADAMBAAIRAxEAPwD3c9TJPkfpHltRpRYMGEel13+Wv/SfpGAuW/OOF/KPzRR0uE5NmYvTh7C3OCHSpbA+sGEu/wCcWnYs0cg9rMPXykJQVKQ7B3Yef0hEaVFIUsJQkFSXJDHiZJc8xGt2tO+GfLEY/aspX3VW95d//cRnf3j14WqS7syn3Gz2Kgjwj2ji+zZKGCqQVWDsH3YPmGdRr1hc1KUpPdzJUtySH7wo6ZFflbMZ3aHaqZi9MoAd33qyDcqZKJiQSGtWQphnh9A4YeI+e9LIliRQ2rsVFiLEYKbHzcRfsNRl1yyku9T1Ze2/JhzzCkv7R8AXQwUqWEcRJKVqAJZspcAtZyz2MKa7tFZU4SlPx0ynclwaVHbzSYFhYj8sh+JHmj0sye2AOodyf0PvHJmqQQbp8rD5RlSe3isoAQmpapqWqx3bj+H8RHp1hOf286UKMkATAmglWVEFRBAS4AAsWL2YXiFgTbqt7Q3iRNWSJaRUQLZJYAdSTaNPTzkkOKfMR5HtDtN5M1IRxdy60vgrCh3YYF1BlE4YJ9t3QzD3aCz8CfXhEKeE4xtgppuka6NahykqQ/Jx+uYXkzw9hkmPLI1S9PKCVATtISFBf40VKqBUMKAUXqF4Zk/aoUKXQKUgKBqFxv8AhsoBiQH8QGbRb4eXOOqBYq6nrhqEtiJJZiS37/OPPK7cILGUalFQlCpPGQAbkDgsSb7JOY6j7SJJSKcpWpwqw7scT2s6rDci5AtGXhYnOivEibk3SpJwL9IBN7Nlj8CfaMhP2hUUhaUP8AzuJTYp4fC93LHdto1exNUTIlFTElCSbku4BdyOsOWHKKtgppukZHaGmlIUApLOxwGGR79Ib0elS7i4hvX6ZM43BBY3/doX0mnKBSYpzTj6iUaY6qSAkkMPaNDsPSBM6pgCUEOPxXSfezwglJJD33BhyUHsbiJwsTwpqXYc4ZotHpIkZfY85ZUpKlEpSAzs4N998bx2Pp8HEWLBTXU5M4OEqGe0lNLPoPmIzJifWG+39RRKqZ2ckcwlJPvyjCmdtsSkoLhxYvhSk2s58L2vsATHF/kE5YunRHu4aSjDUaVLis7HWFtZ2v3agKSQU1AjHljLB4X1Pa4Isk3zxD+Favog+4xHP8OXY9TmixS5DMQ9336Q1O7MQsMpKVA5BAIPmDaM6T2gCBws75NmYl3w3CR5hmxDy+0QgkFJsAXGLuz7s4Z+odhcNQkmTmRaZ2PKLuhJchRcZKQAFHqAGeBI7JlITSlCEgKrACR4v4v9XXMXPbIJahT0lWzWLZdnfn05iAHthLgUqAJZ8NxollwS4ZSwCPOLrE5ak+QArsiU1kJABBFhYguPY3haZ2LKYp7tJqVUQ2VfxefWGv8AF0EYNiOX4igA/wDWPY9HvrddKAusBQDsSHw8L/kXcPKCl/ZpFiUpSzsww+cbnfnDCPs7LCUpAFKSCA1g2COXpBpHbEohNSkircm2MvhtodOqQkkFQDEC5AuQFW52Ig8/Ww8ohJ+zMkKKhLTUU0kt+HlDCey0pASmwFgBgdBBVdpywQK0ipNQcta3PziTNakqpCg7PnAYFzyDEe8DzPmUqXIx9V2CgAMlJAuAAwcYNOH3xGNO7JRjuwEk8QazO5HQPcjEekR2khdgsOQOW7hvOxttAl6uXxJKkggtcgfX3hqU13FUTM+7jhIDsQUuMWp+hPvFv8IlpuUB+IhrePxGx338ofGolhQCiBgubC4JDHGEkweZPQoslSTsACL+XpE3Ndw8r0EZHZMvZI8Hd5J4MUM7N6QzpdImUkJSGSMC5YesTSaxBuHYgkW5Z8vWDTdYgNUQKkuAq1rc8G+PPkYHnfOxrL0HUoHpFV6O7wPs/WIVSyg5sB5FvXEMDtKWoEpUFUu4GWG7ZbrCUWVaA91T5RYKAI/WF09ooZTrAAyDm21/eDKl+sS01zKTXQf7Pn0rU1wQHD3cEt6NEhSQtsXt8njsdHh+InCGWzyYuFGUrZpduTCEApAJqsCWfbLWzGVKmTHZSEADLLJa1vw8/rGn2wgKZJdmexbcEfMCMSb2agE3mDyWr9YXGyi8Zhgp5FRSdqJtIpCCsl6a7UtsWu97tEnKXSkoQi4D8YZzdhbi846ezEKbxMAkBiRZNQGM2Ur3iy+yk2ZUyxcfEU37Zx5Ex404s1akTSTptN5aUhuHiFy+CGsWDwRc6aG4EqtxGsCk8sFwIvJ06TSoO6Aw4iQ9w5Bybm/lA5HZKUhQBWygzFRLXdxyPWGnEKkV1EyYFEJQkpyOIJOzi4Lud/2VlzV57kKOPGHuR0sIZHZyUqCqlkgEXVsdjz/sI4jslFNIqpBBF8EBrcufnA3EKZTu1ZEsFwlgSLFjVe5P4RiBztPMpJoTVxWsbhqA74N3OzCNJCGAActufqesQtEp+g8pjadcwlLSgBd01pc2ONgMRpKmLC0vKBSoC9nBcO53AHTaCGxcZ2s8aCLjrFJ+hOX1MWpalLSqSlg9CqhdmpBa4fnt6RZS1pxJfbxIFuTObY3jYEl9osdJD+Q0jDmJIUSmWkMklJcB1MGFvMhzygNKipu6SwCuIhN7GkM5Iu2flG3O7OOXhYoOH9Yi2OhCUo1CqVckB+EhvLLC/oIosryJSUqqduElmLlwWclg3n5xrS5TC0Anyrvdx6QZvQMplonly2nszfgzvfk3SK6iYtQB7kKcmoOkkXITcljbPn5xpImBQFNucESkfsQZ12DIYum1K0THMiwwxRYdMXfk2YflziBUJSSClLhISDUQakknYcusGmoDvAEKCFu1jk8usJz9BqARPES8gpsTfu7nl5nrygujmqUSFSykAZJFy+LHlDZiS8m0F2VTCS5bRIoZuwv++kdjfC/xInVl+2palKKUmksljuLuflaMpcqcPxyyeqDyu3Fh/Pzh7t+YkV1EsKcFssNvN4wJnaEgBAVMUgO5dZcVIrDkE2szc+jmKx7liyru+hlBpQXwH/us4pUCtLukgpCgzKBIN7uLM4yYX1Gm1ACfjS0hNPjqP4e7ubO6rjrzMG0kyQV0ImKUVpNgpVmANTnctkfzei07UyFIAVMatKFELW5A/wAxIJLgZdt4iKa6fQpu/wBjWhRMrSVTULSm6koBDum2+MK9fKBLVqEBKRMl2R+IKUVEDiWSSDlozZSNIoqHerCncutQUbJZTC7XA9MQ792lS1PWp6VJ4l2uWOd7D/lgejr+gWv7K6eXqSVETZSkkm5CiQWAsxYBrt1zeH0pWqqlaKSngb04jkG3LnGaOz5NZliYuq3D3lIuNmHLz2hyTp5NIBmUihIDkAlKQwIe7Mcw35v0Jac/uGKNQ4YyiAGNlBza/wAugvBkyZtI/wAupy/iZts3eAyZUq4E5QZh/mAZDjPn8ukHV3Szeccg01pAszcJGHb5QnHdAnuwaNPO7wmpHd351AbbN5wfRpnlLFSFMzlTu++AA3IxWbLlEracpBClVJEwJYkl7Hq7fnCi5YSHGomAE3NYtuzNlsDm0VW6Fe7NiWmcEMTLqqLnisnpbIuL8hm8DnaielSijuykm1VTjpYX5/tyCZqEFAeaopSaia3cOGqb8ItyGX5wErQS6Z5S6lFgpIuSXsQ5vz5Q98h75h5EzUKIrKGALgb2sTwjflC+oM+kUiXU97qYja7FnvtFkSpaUEd8opIo8YLbWYWZm5ZfeA6uRLaYkrKeKpTG4JDsA2LuABkxL5/gOSr+xlc2a3DQ7DhJID3qwmo7NiAKmzXAUEMeRU4ze4vsIrP06FJCVTl2AvULuSQTZjg9MQNaCRT3qmqAK1EP4arWZ2vj8hEVa/BVlvu04IDUBdVxelm8Ls+d4H385JNQlnkHNumL7R3UTe7IUJzpGQVAvkDyudmFoROkGy1JBJNlDfb0hb5D1GZRn792rGS3N8J5NnlFdQJrgqSgJ6KJP0ECGnBSQZ0wpKXyPDl8PiGp+hdlGcQUpbxJv5vz6coTp/oNSdm6mdSpJKSoJFPnu55cvMPGpolLp+IEheDSXHngMc2jzMxkKSrvVJKBsU3Ay75drxr6dIml+9Ubg08NsKCcO2PT1hc1+Cro0zISDYB/KJBRMHr1iRth1RM+YPtSqqZSAV7P6c/eFJQUxKpCUslR8STcPaw359Ya7TAX3gUqgEs7gYYb8wG9YUE0UJAnqspivguSmpiWaw8oU9Zy+LEtIr4IsZ6g3wE3/nRu/Qfs+cJ6icqg/BSC4YOhjnew/wDMW1CJZS/feAqNfDlQGNiQzgQlqNFQyRqJiQlixpZjcOWwSDvl4TS3Ytd0ElzySr4SRcEEUncPyu19sNFzNUb9y+fxIc9W2fzhOTo0CpJnVElBckOKDUB+UFR2VSAlWoUQik0kJwhixHKyfbrCqPf7j13Q+FKuruLhmLoc7Z6DrBJSyyiuQGcMPhktd1Eks2PeAyikue/NCqrGlhVUWfYglw97QTSqZx94qpDnhRgFy7dLeoMUq3Ytd0Hkh7/d6QUviXfknm8cY8RGnAZJNwjiU6WFjye55CCFPECdQmmpwkBO34XTeF5s5QFtQHVUEuhIDixPkCD+2i1vmSy9RUVf8OAaVElQQaixpFi5c8+cKmbxCrTKAd7d3YtnMNy5p40985YjwgFJIDHNzn3PKFJxV3g+MLJBUGTcXNX8ovtyhOW9QregTSTjSo9wx4bJCWU5u19nJvzi81KAbaauzmlKMliRc9frC+n7OX4DPc8JTZ7A8nY3DeheHEBVAPf2JDGkWewFzuSLmFvqOykpIKx/wtP8xSi2+xcX5QJcutRJ09ykuVBF2FkuDuQ1+kNrkrUoqTPCUsA1KTt5i73x0iy3KgkTkhQTxcAvfxZttb1g31FyE1gA/wD27swCqUgNyAJcAcoKiWgpKfuxAAKgClDEgMGv4jzg0yRMYATQmwHhBc7q8Q/tFFSZhHDOGAnwg3HCcl3JB/vByAy5kgEA/dqFOAXSnH8Qa5TtsekKqQCADp1MMClGHxm3ONMImF/ipo50Jv7m2/7yNGmXf4qSaQxptY3LVXd2eJfP9lXoLMml+5VZkgUhyCL742jlCWYaY4/hT7WNuUFmIXxJM0ORwslinDnPp6wxJlqCAO9SVcV2YHYFgrbzYuYm62x8zG7T0yQonuQQkAB0ji6J6NGn2ClKyVd2UqTuQLuCLEXsLQv2hImK4TMSVZYSwHHvDPYSyFUqIcpYtYO7/SJlLT9lpam73lokdpvEjTDjJrQJSSeohPNVSgRUpbscNU2DuEveOoCqP8lDv4XS2PF4WfaLaWRXLANSQb2JBzzig7KAwuY3+tVvLlmJTvVktPoCnIWEhpKHKiSl0WDc8E3+vOBTtQokBckMSLhST8mezn5840ZUqlIBJUeZ83gcxMTKeo1ExtHpS6qtOjcpLpNXIHcb36w5pJhWR8ACqxUVJ8OL7kdOghuTdhBqRCzWPIZ/3fgPwUJ4waeBiAk3LWJct6QTTyrKUqQAWZhQXBPhDDG940EyxBhiNFJkOJlJ0oZ/ugdsPL5YHr+UF1OiBBT3CFJSngeggksSkDa79LQ8FHEGSIvOTkMRMitYq02GdSqDS7cssAMchFpilBBbTh7IpdN0tfBZtmeNxoEo3gzAo0ZIt3ahp/CCw4KkcgC7Cz4MBUhISqnTeJSQUcF0hjUbgZJ53Eayt4qlPOJzlZRKTKSpACdPZSrg0sGYVkA3spWORxBJ2iC1LKpCVKANCi19gDuLb/WNBI9/OCBYHnFKROUxdRJqFJ0pOUuKOFPExDqZw7+paBajRpAqGmB4hwml2Icryz3IzuI9A8B1Di9m35+cPOGQwNXo0q7s9xUALpIS4F2SbtZRf5x1VKgytKpkuElkkAEOoeLm/TEbITxekEEgRCkVkPO/d0rqmGQo4YMKjam12ZkpOd4L92lhJfTm2zJLu+OK/rzjXUhnZoDMkHMS5FKJljTImEVyGpApqbm4AY7fnCs3S90olApHiAHOPQIlRJ+lCg0ZOTKyjvZPaEtSQqq5F7GzbRI83oppkTVJZ3BttkXiR2OGx5eGkkjxYuGs2rZqXoZwlmu7YIJfzTb1itE8AOZZODwqvi+c9BzgWrnpVJLoJcoDEs7qSHBzZ3u2Iz/8Q09LKEylBZLCaXcBRU7Pl7nYPZ45sIOj0zkkzTnCcyaTLBYVA1ZyQG2gKFTeJzKe1I4rEM7+h9CfSEkaqSCsy0rNMuYu5WMWYFT5CixGGhZfaEiliFhUsrZIrP4muR/Ewzh4rI+30JzLv9TUHfcTUOwbLO4cm3KwhiUZt6u7wW8Xi2zt+vvlIVLKhWVAlCKWUqzjmMmwzf3MNSJkniluXekglZNiWYl8kbRGWv0VmW2NVTgi/dlb5dTMMlVrHytEmSpy0qAUlKnSUsVWDl3YPcN7QvPRISkkrVxJBatdwRYN15Hn1jgRKSsEzVgpYsVqLsHAN2bixvGiXX+iW92Emy9W4pVJYEMFqVdxd6UhzuGH6AqFagKdRlBISsMgkGstS9VrAf8AVi0TTqkmYkiapSqrArUQ7kYNsuPeIZenAqqUQFhySSymyX6J/bxpfp9DP5/U73+pYBpIASkOpS6sCpRYAZe3leAadWsTZfckfxOskXDhgwZna+cwxqu4KTVNIE01XURucfwh3xCsxUoISDOWlxUHmF2UHvm3LlCvTl9B9ef1CLnTitQQEU4BquG3Ip35PZopq+09QhaJaZQUVADvCSwUzHAYMb32gSEyrNOISAr8RDklySRY5Ofyg5TKpJE2Y17JmE3uWHXNj1hRiu30NIzS56/MenpnF6Eo6KJvsTalhd94JOXNSeFEtQtlRGwfY7vCU+bKCUvOWlVAYVsoguQW3UbxNR3RS5mzGoSQQscQNQDc1GkwJbozsdkz5tN0IKgW8TAhjxeHyHve0Lq1k8ue7QRhgs5BIccODZji3WBoXJmE0zSbXpXZgkB2a1t8e8LzJUluGapVArPGFBkMOXIsIegWx1fe1sEpAqHFVdnuaWbGzxabMnvaWkh/48i4/hzg+kLpnSSSTqCynNplg/Jtr4/tErQUlInqLGonvA42YlrJf5xOWuhTd9Qk3vn8CG//AKYdv5b/APiIoz0qIShCg5pNTW2cUwsVSSBKM1brIUk1uTchkncO5xyMXmTJVIUJ62RwkhQLk7qsxPW0JpFJsY0xnFXGhNPRQLW8r8Q6Z6CCyFrIFaUpVyBf1eKSdXLSi00FCA5UFB7km5B3J9YiNbLUqlCqiRVYuOWefSM5J9jWLXcV1mlaYlT5SQcc0x2HtOFGZdIaksxPNOQRHY6PCf6zy43+QpNC+74GK9nx1+UCl6idUKkBKbvxuenL9mAq7SHdvxi6RwAPchIz1O0LTu1pSkKAnlB4UuSmzAOocyXueYO0c2CbXI3k1fMal6ueoj4QSHF63LOxNLcr+oix1MwA/DBILBli4vfptbrGenVywV0zpiyEKJLpJSEkEgOMv+cWldoygFEzlO9wopfgKuHyLnqbRbi+i+5Kl6jh1KwARKd7qAWLF8PuWi6e0FhLmWSUpBUygGLXYG9oz50tKrd6tNTKN0hgq++b232hrQyUJWFGaSpBINRTY3Bfe5c3hKKW2DYynVTrgy2NKiDUCHDsGB8hnniGdPrZhCvhMQHHEkuX8NsW+kKAMB8dd7AvLv8Ak9/28EQkM3fqSp3Pgc4FJB2BB+cXpuxajkmbMSgfBIU4BSFJ5OVOTh9s3gWpVPKCUS2VUwBKTakuct4mtluTuBaNFlD7wpZUFYKeEm7huQH1xBxOCVIWZqiGpNkkLIqVcgWNzYNiKJ5i8/WagK4dOVpBV+NAJuKVMSWs7jr0vxE+ctSvhUAIXTxJU67UBrNvbrmG5qXRSdQbnLJdm8PPrzgEyVwgd+pCSkJYBF7UkubuTm9oba5f+ir1+xPvc0Fvu5ItcrQHNnJF2DvzNjaA6HVTySFaely5VWlrlrs5sn3brY6glRCu/PCljZBfcqZ7E2x08jaXMPE893NKeFH4Sx5OXBEO1XL7h1/QymcriBQQB4SWZXLBttCyNUtR4pLMC54cjCU33L56QKaoqKQJ5BRnhRfqQbYLWx5xyXJDCmeQUrU5sXcAFPEem25iVyHYWTqphIBklAdlKLENzDE+r8ot36lEDuFJSXdRp5EjB5gD1gcxJqIE4oPiNkmyiWHFZgxAYRDp1kN94JfPAj1384NHthy2juk1CzMCTJZJdyqnk48JIubR37yqgKMgg4Unh5ZFyCKuu8KiQSkkTnPCywlIaknZ2ubdbZiy3pbvjUkhQNKQGYopOzEnzcQb6gLarWKJtp1bM9PMvvb+8MSdWaR8FV7kAJt7nP8AaKlKitJE24ACk0pL4J34X+UERpFkv3pYl2CBhwaXfozxk6v9mmpb70pAS8gkKSCtqbdACrYvHJOtV/6CgfJLZ83xGgVAbfKK990+US5ItRYSSeK3L9Ikc0K3mG2x58xEjo8Iv+M82N/keflKNFgDdNil9w9ugc+kWS5ABlJBqYskEAU+IDJBNmLEPfED081RSyAQrmoW9GU8EIn4Cpe96T0YWMcuOh6GAImD/wDEliLilju4BwoYPI36NaWlbn4Kepoeqyj55Cc7k5sYbHeMGUh3LuFc7AMeWYJKTMFNKknhDkgly9yGPlmNVK9dCcotJlrUUVykpDseHACrX3tyf0GGqFByJKX4yXQ5LCpNwcl28wqCvOcsZbXZwp+m7O3lF565xpp7oEDiBqy+zHDN6vFJ9RNdBUqWCGkpZgWpYpJNxyLEJLhnGMXPMKAqkyFKcl1Jlg+RB3vvFlFZUohSGYhIv4mF1dHe3UR3SSp1hM7tTbitzax5AvmGmJroW06ZYUlKJBTsVGWAAKee9rN7wTR6gFKgZK0hNwO7ze1LWKm2EclzZwSHMsqKtqmCeJV/VkwYInsT8EnqVj3zF2mTTQnqgilZl6c1JQWqlkAkMyQGuS5xyhQ60AFK9KspSLUyXcuQoAHbF8G5wz6msXOwnuhwsFEqsWucNYxWaucVKpTLpDNUVOeeA36vDtbZOV7Rny1ImLQBplAFV1LlABIoKvQvSm/XlAtL2izBWlUClimiXgFIUWJZi+wvbDxpp70FPguVV+KwcM3VnzERMm1CoSwl7sVE4Nrjmx9IV7sdboVk0EIUrTmpQUS0tyC5DHqRcxWZLlIWpJkHk6ZbghhdwMXI6N1hwqnkhhKAcPdRtu3D+7RUqmJWSoy+7LsaiD/KC4a+Tfm0F7sK3QvLVKmTA8g8X4lIbpcEP6mCadMrx90pJRUbSz5cnNjYb35QTSy55IqEsJvVSok4Ia6diR7QtNRqkoprl1UmpRUXFgARbmDm1y1mAEt2D3oQKkJC09yq4YgSjxNh7MfOIUyaVfCUARf4ZDgEMMOdrfoY73uqID9wgOkqKVLNgXUxPk1xueV76lc+pVAlqSVkgrKrJZICQALFwo9HGdhrdgt6GcNVKSXTLUk3D92oWc7tg5aGJfagH4V+VB/eYEo6qt2kkFgU1KsOYtc5z0xDqUThSQJZNPEHIAVfFiWwM7RnKK2zSLe0dHaIIdl2BN0Hp87i36QWXMdNV2PNwfY4gE2bOC1BkFL2JUQcYIb1zBZC1KDrAB5JJIwOYF3f5RlJGiY9oC6rDb8xEi/ZcvifZmHuI7HX4NLwkePHfnPKLpEt1mkOLgkeloUEySoD4kzmxWp+bQ6uuhkNXsT83iyVzCBwJqu4qduTWvvyjjwdL8nrktQcmfJb/NWA4PiU52sSMXc+8HRKkhLibMASwupTXsAxHMNytEom8BDC5rAIxUlgCRc0uNufKKp1WqBFUuWUsAePBBLqFruCLWx6xtHlz+pDOSe6IJ76YACz1nLVcs2+sGVOkgEd+oEtesvbkWsHI9hEld8aioJB+HSEEGwU68804eOTFz1KJEmW9wklbkC5uGYmw3A9otfH6kP4FZi5UtIeeoBaiaqhe1Ny2LN5tFpUxKuI6iYlDlI4gKiKSbtcN9T0iulRqCQJiEABnVW5NssBZztiNGSqZQPgpJ3AWlhi7tvf2hcv2PmAVOl8CxOUGdL1DjCVF7txXLeRjkqhQVME6aism1QF3F7g8wPItDajMCU/DSTxOmoBr8IfHh+cSWmYpINCUqqYhwrhIZwQBg3benrZ2FdwBUkrvPWm0ukVM7tdmuT+cVZAUlI1C1GoAJrBL7ggDGx84ZVqJjgdwDZ/Elh/d9r4ji5ygkESRXd7otjfd7+TXhiE9PNklaiJ67qcpqDZBFmdrMHyIvMSgFaTPZyXSVp4SokkJDWuTYvBE6tT3kDL+NHvgfswUaxVLmSCSTZ0YYMSXLnOIV70AD3iEISg6hQCiClRUnDMEuzUlmHWKqlSaaVTqlVBfiSTYFADAYvjeLzdTMpSe5SbqcOiwB4QC7P+YMWSo8REkVcIDlOAduTC7dYLChaZ2clBp+9zgoqBLLTUSou7U3dx0xFESJKlTArUFRWhSDUsGkZLE4LvbqeUNmesuoyQGpABKCSSoDPIOn2hKZUQo/dgVOfxJ/Ucue/tWZk0iansyXStA1MwBVQKawGqJKgA1xci75MFlTUVlXf7g0hSWsAnDPen5GGNTPJumRUSNyjxEYLlzyMBmIUlfBIdLmoukOSNiTYPZr2hOTfX7FJUBCAjg79VT0gOizkAJsMA8+sWmar/APfS1vwAlibkEfth6uAmx7h1FRe6HGOJ+vRzApiVMk9wHL1B0OMNd2L3+UQ98i0hQTgXV95UaSAXoAvfljN+h5We0c4KQGVUwZ7XYsTjmDcRBpwU8UsJcOQyTh+ViYIJCUgABvK0YyZcVQ/2dLCVEgbfmI7FdCONv5T9R1iR1+DvwkeXHrOeX1jJQ5UoB7lNiL/TnFES5QD96oOWcKFy4c3F2d384ZmlTBg/El7PaoVW/wBLmA/fJtJCdNfZ1ILdWF36DlmORBOvyemVDEpCCA05R7whiFgksSLFsOWgcoy1V/HUWBepQcCzqxYdYL2dq5iwK9OUMDclOQBhuZPo0WE80LUqQUlObJ4h0vyy8aU1tEqmJIky7DvyKWbjH4TazbG0HKgtYCZ5DnAUBfHCG8/WCS52WkKc5cJ2tzMQTbAplFypsJthyW2ufY4g1W0AL7zLBExU1SglRALghyObcmMNIUkMo6gl0qpdSN7FQttb9IWnqUKvhApcsANhu3M7GLy5iWT8FRcFhQktc2uWDt5Xh3vQVBdOhINX3hTKJLKUljSaSXZzhswzUGUsalVIuWKCBu3hfoBAlT7AiQpwWSCkBnAL9A/LcGCKnAVJ7lRFTcCAQQAGJw+4HlFb6CKqW7pTqVqNNTuhgHZ3CaT5GKLpVw98otxVOmwajIDC9/MxaUlPC8lqgXAQlk3NleeYGJiUgkyWF3oSkggHO1iwIgb7f0Fdyd2hauGcp0ouQzMCeIqIZ3V5RXUyEqJaewWfCFJ34WG55Wi8paFOnuVJCgxPdgWF2ceVvSKSZyQf8hQwxEsWw135/SFQFJOiyn7yoOS44N82peG52mBFp5CTZgZbWF7nffnHJa0LUB3BFRupUsBrKL3GXYf7o5UgJR/wyqbinuwSmyRcctn6RW+gtN2d1e6xqFJCiQBSkgXUC3CTY74tmKK06ttTYuH+G30YtBUTEFAKtMc0tQCzio5A4aiQ+HvvFHQ9KpJYKIHw3GWqB5EC5h76C31Jp0pDE6gqBdgyWLdQLZB9oomXSyTqiQokh6L5Krgc3+kRM1BSU/dzwVlI7tkuORbKrbfS9BPlqSAdOogOwMrF3NiLXETvoMNqZZCVBc8swvwuAHJxsQ3t1aKL1bcBnKqSHUqlIqBpYlhw+IDbflFtTQSQZJUotfu3fkCW2Hs0TU905CpJVs5lFi1uVxwj2HSD4lAZWsQUhtSAQVhTlFyVcibXxzBHOGtFNeXUFFYJLEgPmn8IY3BvC2ll6ZSrSGcZMphcPctf+8aCEhIASAlI2AbrjzjOdckXC+Y32Zpl1lSgyabY5jq8SNDRLdA9vaOR3+HwYxw1l+JzsWcnN2eSEsqQACUm129cHMXRopn/AKp/5U8m5REBTHu2Jez2DBVxi1nEE72YbICLM/EbFhZvX2bnHzaTTo6boP3SuI12ILApHCbMX3a/vANRJmqAHeMA7uhJqu4s9rWi0hc0tWlAAyQo8i9m5tvvAkrnueFFLYrwb/ydflF6+gtPU7I7PWEAd45AIcjqCCwNyGa7u5jqNPNu8xxdjQLYbe7X94JJXOUFWQkgWAU97G5YNaBShOpCilBU7eOzNcu1i/4Wh6+gtPUFO0k0s82zjCAP/irETUaeYrEykPYU4u+Xvy2gnfTRYy0lRVYBW1LkktzHzEUmGa4dCW/14xm1zn2hW/QNPUYlSJrEKmu6SLICWJbiycXt1i5084kfETS4LUMSAQWeroz9YApc5l0pS7ig1ZD5PK0E++TKVKVLAZJPjBuPw2F979ItW+xOnqH7lZCql5IIZLMAXKXdy4s8LKlTUkOtKk8qNuTlTx1WsnJd5QPlMH9PmPSKpnzWBoBd3FYDXtdi9mha+n0DQely3hlCIy5Wrmi/dCn/AFh/PEHVrZlKVd1cu6a0uOVzYkiBRZWZDqc9IjxmStdPLfBBP4uNPuH67Pv6xcTJ4INAVwhw4HFd78hb39nlJzD5ScDEVVZx+/SAr1M4JB7i+4rT7evO+PWAzdbMqbuCd7TEW2z15dIbgwUkOyopMXTcAebwhJ1c5lAy2UxINQYlgwN91P6eUMS5yyLyqbE+NJvsm3PnE5WUpDIAMUUkYhVOomsT3dNnAqBc2ta3OOyNZMUwVKoLX4kkONw3M7QNFZkNq0zkH3iuohWRr5rD4BBs/Ghs3a+4dvSGppsDg8uR5OIiSpDTs0OylcJHIxIT7KmkLPKk2fqIkd7gsVPBVnPxsPzsT7T0Se8WhmBIVwkjOcHm8Kp7OlhNIKsu4WpyWpy/LaNHtw/EyzJH1MZCtVHE4l5MWSXc9uH5oJsMjRJS91Xf8aiL255iyOykABq7fzKD7uztAkTnyLQ9LVyJjFTfc0yoX02jQlZUmpy78Smc7s7PyO0TTdlBBspbF7Vq33d9omq18uQmqYsJTzJb5ZPpGTJ+2+kLJExn3KVAZ5kRrFYklasMhr/dUsaVrdQZytRIwbObXEDldngAh1l0kcS1Gxtucw3ImpUkFJBB3d/pEKYjMyXFA5PZwBDFb3tUdwQ7YGYqjspKS/eKG95iz1NnAu17fWGU2sX/AF+bv6RdAHQfn65MaZmRSFZmhBJJKi+wWoDnYG0TSaBKbpUsjDKLs98bGG6B0+QP9/WOA9eLzuoeUK2FI6ARaOgdYqZVs2iFtjaALLINyXgqTuIEkAYiyoBlyowvqZwSHUQBzJA6ZLReXMLkGM/tKd3iTLlq4ipIURekOCp/9oIY5fzIaVhdIc/xCXQ5WlmLMQXAtYC59HvEXOATWQoBnZi4GfCLv0zGDoF6g1AIANaVLSabrZNRHEGQ4SQWYpD3Lu2o6paCClKajSzB0pI8RPeZ2YPGjhXUhTvoaP3tKgCHpIcKKSkXwXUBmOz56EDjUBk3N7ZYZPpGX2pWVgiSWQTSSkKDk0AskuEBJKmLXbDQOYdUspcBI3SAGLMzkqdidgfPqvDT1srObUieFAEgseYI9wbiLzL4FoR00yeSe9CEjZKQSedzVtYYuxhqWqzRhLR0bLVDGjev0O/URyLdnrqWxZgk4Dbi+YkdXg43hHix35zI7Xn1zluA6TTk4HyeEkSo0O29JTPUf4wFD6H5j5xSVLjl8SmsWV9z14VZFQChocROYbNEQi8I/abtDuNNMWzk8KfNVn9LmM4RtpIurZ8t7U7RXPnLXMUTew2A6fSFVS35+gDdQ8dWgkOnxYKS1x0gqZCrMCG+VvKPpFUUqN1C9Gt/g9L9gu21Im9yokoW7dCA4+Qb/wACPogL/wB4+XfY/RlWsltcJdRPkCH8nIHrH1WWl/7/ACjk8ZFLE+Rji1ehGf8Af6wR/N+h+ojoQenpgfOIzZN+hD+gV9I8xiCVO5O3qPkbHzgspJN3IH15wNZbMGlkBLnDZcADdy+BDQM6Zb2jO1WtoWUqSptilJVsDdsXPrsfFT3Sduy1uStCeLhBVcggEO+CRdtnbaIjtdCgSpaRxcLna6QfWhSvWNMjXNGOZPkwen7VqUlNKnJIPCpgACXdruwHmekXR26gkJShZJIF0kAOQCfQGGlzCpJVLKCdibptzIhPS9oOrjIAKagXaxPDYncXDOLEFjYnPoO66g5vawdYCF8JZ2UHFJJItfiBAEcV2ykWKVsG/Af5bt/uHzhvSasqSVFNINm8gM9QXT/tjoz53jOTSdUaK2rsCntUUoUUqFRUGYuyVEXtZxeOr7WAm92UqFwAQkkEm+RYDqYJq9dQkG5KsJGVFwlv+YgesXlai4QfEwJpcgO+7ANY5aKS9BfMBO7TQFEMuxYkJJD8n/fzgX+NS2vW3+hW2dun7s9db2iJaikJIypSjYDwuo5JyBYH5GHTNbJx5/TziZUuha+IsrWCsIAJKt2LAEEgv6RXSa9KqqXtlwRcu2YfCXB58oW1MthGTrsWrGexT8U3vSfqIkU7AHxT/pP1TEjtcD/pXzOfxP8AsYx9o0f5ZAe5H0I+hhOVKLdI1+25TyndqSD+X5xkomWyTHi/kIZca+6PTwruFECqSHGYW7Z7KGpkqlqtVg8iLg+hhkzflBAsbR4VJp2j0I+ean/6eT5aCoLRMUCGQkEON7qIFuXnFB9hJqQkzpsqWglrkqYmwsAA5PVo+jJVZznlEVMDfI7jnHtXF4nMvxZVlsz+xfs5L0qWQ5UfEtXiLeWByAxGsWaBImgxZSxzjyubk8z5kNaFRqw9yAfQBXrsYYq/lUPIAjoxvv1tGTrpQIceLpk847JUEueJj4fwltnCWDw70sy60P3UWYgDJNh8wPzjmp0iZjVXDEG6gCCzhnYgtd8i2I5Jlttc3JLn0cww/WGmDVi6tIgqKimp2zcWwW59eg5QKX2bKTfu0DayRjljqbQ6FQIKDiHnfcnKn0BzdBLUACDSARSCQKSAGIFmYN09TCuo7PlqW6kpWWA4nUwD2D4ycc40hCizeE5vuPKuwsJoCQJdLP8Ahxe5PzeDSAzF9/2PWM9PZCFKJY3zxFvPz3fLscwwjsKXghTf6juGtyg0b5j1XQ7O0U2YoBRQtCSS3Ek8QKQT5JKmvkv+GBf4RIWSAxsH4ibMwsDYD0u3KND/AA1BmBbGpmeo7Aj3YmAajspCy5K8k+IjOcZEaZulkZX2IrsxJJUXU7OHLWNQDcnu3NukLDsiSmzEYZ1G5BKnJySHN8t5RE9goCi5VSwYVqdw73fdxboecMp7KRQE8TC+S4LMCFZBDZF+sTdaZi6voG0nZyJVRApdnvywGOBc+8FM5K/Cym5F/S0JL7LSbOth/Mb2bblFtNpRKBpJAJfPQD6Ae0Zya7lpM0+zJTLw3CfqIkd7Mn1L/wBp+oiR2eCa8JfM8HEJuY52pKKpMwDNJI9L/lHmZWpfy5x7CPNH7PTRug+p/pif5HAniOMoKx8NiximpCwmnz/fSJWc4g5+zs3mj3V/THB2PPd3l26q/pjmLhMb3T1vHh3AlLDN4vJmO48vXMMJ7Am2JMv3P9MWn9jzhgyyTzJH/aYr2TH90XjYa6gqnhadMeLK7H1g3kH/AHrH/ZAkfZ7Vqu8kN/Os/wDZD9hx/dF7Rh9y0qXzMEJdgLl/S1y8XR9nNT+KZKHQBSvmW+kGT2IuVxVBRNnJwOQ4YPY8b3ReNDuF7yJFFaJbPw+5/pi+nkLWbU25k/pB7Lje6Hj4fcV1Op2gklW8PJ+zE1ZKgZfur+mAzezTKspi3In8xE+zY3uj8XD7lETMvC8xZ5WMMFO4zHD2XMYEFPuf0gfDY3WILFw+jJJDC8cC35Qfui1wnrf6WgapfL5xXs2L7oeNDuUQt1KD8vp+sdmLpZnfFovK7PmMSCniLi5swA5ftoqOz5hP4R6n+mH7Pje6Hiw7lnDPvyMJmeq9RaHv8OUU3IfzP6QnM7Hmqdiggcyf6YiXDY3ulLFh3Lo1iQMv0i8nsWZMZSiEA7G59tveHuy+xUy2UriX8k+X6/SNOOhw/wDHqs2L/wBHmxeK1qAtpOz0y7hyWZy30Zo5DUSOrGEYKoqkeKUnJ22f/9k="/>
          <p:cNvSpPr>
            <a:spLocks noChangeAspect="1" noChangeArrowheads="1"/>
          </p:cNvSpPr>
          <p:nvPr/>
        </p:nvSpPr>
        <p:spPr bwMode="auto">
          <a:xfrm>
            <a:off x="63500" y="-1619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67454653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87</TotalTime>
  <Words>310</Words>
  <Application>Microsoft Macintosh PowerPoint</Application>
  <PresentationFormat>On-screen Show (4:3)</PresentationFormat>
  <Paragraphs>12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INDENTURED SERVANTS</vt:lpstr>
      <vt:lpstr>What is an Indentured Servant?</vt:lpstr>
      <vt:lpstr>The significance of Indentured Servants to New England</vt:lpstr>
      <vt:lpstr>What were the conditions of the Indentured Servants?</vt:lpstr>
      <vt:lpstr>PowerPoint Presentation</vt:lpstr>
    </vt:vector>
  </TitlesOfParts>
  <Company>RSU 14 Windham / Raymond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INDENTURED SERVANTS</dc:title>
  <dc:creator>Windows User</dc:creator>
  <cp:lastModifiedBy>Dominic Lambek</cp:lastModifiedBy>
  <cp:revision>5</cp:revision>
  <dcterms:created xsi:type="dcterms:W3CDTF">2013-02-25T17:48:25Z</dcterms:created>
  <dcterms:modified xsi:type="dcterms:W3CDTF">2013-02-28T18:18:11Z</dcterms:modified>
</cp:coreProperties>
</file>